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9.svg" ContentType="image/sv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9.png" ContentType="image/png"/>
  <Override PartName="/ppt/media/image18.png" ContentType="image/png"/>
  <Override PartName="/ppt/media/image16.jpeg" ContentType="image/jpeg"/>
  <Override PartName="/ppt/media/image2.svg" ContentType="image/svg"/>
  <Override PartName="/ppt/media/image5.png" ContentType="image/png"/>
  <Override PartName="/ppt/media/image14.png" ContentType="image/png"/>
  <Override PartName="/ppt/media/image4.svg" ContentType="image/svg"/>
  <Override PartName="/ppt/media/image7.png" ContentType="image/png"/>
  <Override PartName="/ppt/media/image11.png" ContentType="image/png"/>
  <Override PartName="/ppt/media/image15.png" ContentType="image/png"/>
  <Override PartName="/ppt/media/image6.png" ContentType="image/png"/>
  <Override PartName="/ppt/media/image1.png" ContentType="image/png"/>
  <Override PartName="/ppt/media/image1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2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ftr" idx="2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 idx="2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B57F96A-3E2F-4CB5-BE4F-571BA3E2645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379822-C761-4A5B-9281-DD26126246A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A5C4477-E67F-42D0-92AD-ACBA34D405F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BEB8172-8DCB-4D93-95F7-1B8A467A1AF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B288057-6851-44FA-AF8B-7758E08DB8E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7F782D0-45B4-4E69-B1B6-7ABBE3EA08F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815C3EF-A8F4-4048-A939-7C4C6A1C6C0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C9D5A3C-C16C-4841-B40B-740D4AAD0CE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DEF4736-187C-4759-8FDA-C1E5CF06773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510D5B1-C9C4-4A1E-9252-AF451D215CA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F0D13E3-0426-4BEF-B6BE-F24922B0AC77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7E4D1C5-CA5A-4F75-A68E-272BC1343E14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835C6F9E-1374-4F20-A521-FEC8059FD69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521B0B-1259-4963-9486-0B3C4E86CA78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0BD046B-4CE0-4398-A043-17BF6301A98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B3A03C2-56FC-4F80-B1CF-678DDD4AE4AA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43AECD1-08C3-4569-878A-1650ABB5A3F9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638C18D-4EA1-45D4-B621-87A8ED16DE75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2FADB81-DB8C-44C7-8C92-7E51DD8D0521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24E067A-FE88-4F3D-BC80-DA2307AC5AF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11080" y="629640"/>
            <a:ext cx="8960760" cy="559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1" lang="en-US" sz="7000" spc="97" strike="noStrike">
                <a:solidFill>
                  <a:schemeClr val="lt1"/>
                </a:solidFill>
                <a:latin typeface="Arial Black"/>
              </a:rPr>
              <a:t>Click to add title</a:t>
            </a:r>
            <a:endParaRPr b="0" lang="en-US" sz="7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29360" y="5801760"/>
            <a:ext cx="2115000" cy="1055880"/>
          </a:xfrm>
          <a:custGeom>
            <a:avLst/>
            <a:gdLst>
              <a:gd name="textAreaLeft" fmla="*/ 0 w 2115000"/>
              <a:gd name="textAreaRight" fmla="*/ 2115360 w 2115000"/>
              <a:gd name="textAreaTop" fmla="*/ 0 h 1055880"/>
              <a:gd name="textAreaBottom" fmla="*/ 1056240 h 1055880"/>
            </a:gdLst>
            <a:ahLst/>
            <a:rect l="textAreaLeft" t="textAreaTop" r="textAreaRight" b="textAreaBottom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2" name="Object 1" descr="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999720" y="0"/>
            <a:ext cx="1574280" cy="3954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lt1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chemeClr val="lt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lt1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chemeClr val="lt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lt1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chemeClr val="lt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11080" y="622080"/>
            <a:ext cx="6400440" cy="305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5400" spc="97" strike="noStrike">
                <a:solidFill>
                  <a:schemeClr val="lt1"/>
                </a:solidFill>
                <a:latin typeface="Arial Black"/>
              </a:rPr>
              <a:t>Click to add title</a:t>
            </a:r>
            <a:endParaRPr b="0" lang="en-US" sz="5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11080" y="3965040"/>
            <a:ext cx="6400440" cy="19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accent4"/>
                </a:solidFill>
                <a:latin typeface="Arial Black"/>
              </a:rPr>
              <a:t>Click to add subtitle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57" name="Graphic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7320" y="0"/>
            <a:ext cx="4114440" cy="5712480"/>
          </a:xfrm>
          <a:custGeom>
            <a:avLst/>
            <a:gdLst>
              <a:gd name="textAreaLeft" fmla="*/ 0 w 4114440"/>
              <a:gd name="textAreaRight" fmla="*/ 4114800 w 4114440"/>
              <a:gd name="textAreaTop" fmla="*/ 0 h 5712480"/>
              <a:gd name="textAreaBottom" fmla="*/ 5712840 h 5712480"/>
            </a:gdLst>
            <a:ahLst/>
            <a:rect l="textAreaLeft" t="textAreaTop" r="textAreaRight" b="textAreaBottom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Oval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5520" y="944280"/>
            <a:ext cx="1290600" cy="1290600"/>
          </a:xfrm>
          <a:prstGeom prst="ellipse">
            <a:avLst/>
          </a:prstGeom>
          <a:solidFill>
            <a:schemeClr val="accent2"/>
          </a:solidFill>
          <a:ln>
            <a:solidFill>
              <a:srgbClr val="bc5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8091360" y="2475360"/>
            <a:ext cx="3456360" cy="3456360"/>
          </a:xfrm>
          <a:prstGeom prst="rect">
            <a:avLst/>
          </a:prstGeom>
          <a:solidFill>
            <a:schemeClr val="accent3"/>
          </a:solidFill>
          <a:ln w="57240">
            <a:noFill/>
          </a:ln>
        </p:spPr>
        <p:txBody>
          <a:bodyPr lIns="90000" rIns="90000" tIns="118872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Click icon to add picture</a:t>
            </a:r>
            <a:endParaRPr b="0" lang="en-US" sz="16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ftr" idx="15"/>
          </p:nvPr>
        </p:nvSpPr>
        <p:spPr>
          <a:xfrm>
            <a:off x="811080" y="6356520"/>
            <a:ext cx="44110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49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sldNum" idx="16"/>
          </p:nvPr>
        </p:nvSpPr>
        <p:spPr>
          <a:xfrm>
            <a:off x="8637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AB09BB1-E320-4D4E-BBC6-1592257ECAF5}" type="slidenum">
              <a:rPr b="1" lang="en-US" sz="1200" spc="49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8880" y="5609880"/>
            <a:ext cx="7327800" cy="1247760"/>
          </a:xfrm>
          <a:custGeom>
            <a:avLst/>
            <a:gdLst>
              <a:gd name="textAreaLeft" fmla="*/ 0 w 7327800"/>
              <a:gd name="textAreaRight" fmla="*/ 7328160 w 7327800"/>
              <a:gd name="textAreaTop" fmla="*/ 0 h 1247760"/>
              <a:gd name="textAreaBottom" fmla="*/ 1248120 h 1247760"/>
            </a:gdLst>
            <a:ahLst/>
            <a:rect l="textAreaLeft" t="textAreaTop" r="textAreaRight" b="textAreaBottom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" name="Group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29800" y="360"/>
            <a:ext cx="2133720" cy="2133720"/>
            <a:chOff x="9829800" y="360"/>
            <a:chExt cx="2133720" cy="2133720"/>
          </a:xfrm>
        </p:grpSpPr>
        <p:sp>
          <p:nvSpPr>
            <p:cNvPr id="64" name="Freeform 10"/>
            <p:cNvSpPr/>
            <p:nvPr/>
          </p:nvSpPr>
          <p:spPr>
            <a:xfrm rot="10800000">
              <a:off x="9830520" y="0"/>
              <a:ext cx="2132280" cy="1053720"/>
            </a:xfrm>
            <a:custGeom>
              <a:avLst/>
              <a:gdLst>
                <a:gd name="textAreaLeft" fmla="*/ 0 w 2132280"/>
                <a:gd name="textAreaRight" fmla="*/ 2132640 w 2132280"/>
                <a:gd name="textAreaTop" fmla="*/ 0 h 1053720"/>
                <a:gd name="textAreaBottom" fmla="*/ 1054080 h 1053720"/>
              </a:gdLst>
              <a:ahLst/>
              <a:rect l="textAreaLeft" t="textAreaTop" r="textAreaRight" b="textAreaBottom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65" name="Freeform 11"/>
            <p:cNvSpPr/>
            <p:nvPr/>
          </p:nvSpPr>
          <p:spPr>
            <a:xfrm rot="10800000">
              <a:off x="9829800" y="1054440"/>
              <a:ext cx="2133720" cy="1079280"/>
            </a:xfrm>
            <a:custGeom>
              <a:avLst/>
              <a:gdLst>
                <a:gd name="textAreaLeft" fmla="*/ 0 w 2133720"/>
                <a:gd name="textAreaRight" fmla="*/ 2134080 w 2133720"/>
                <a:gd name="textAreaTop" fmla="*/ 0 h 1079280"/>
                <a:gd name="textAreaBottom" fmla="*/ 1079640 h 1079280"/>
              </a:gdLst>
              <a:ahLst/>
              <a:rect l="textAreaLeft" t="textAreaTop" r="textAreaRight" b="textAreaBottom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</p:grp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13960" y="621720"/>
            <a:ext cx="817992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97" strike="noStrike">
                <a:solidFill>
                  <a:schemeClr val="lt1"/>
                </a:solidFill>
                <a:latin typeface="Arial Black"/>
              </a:rPr>
              <a:t>Click to add title</a:t>
            </a:r>
            <a:endParaRPr b="0" lang="en-US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13960" y="2948040"/>
            <a:ext cx="4956120" cy="31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Click to add text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1" marL="283320" indent="-28332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2" marL="6858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3" marL="105156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4" marL="141732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421680" y="2948040"/>
            <a:ext cx="4956120" cy="31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Click to add text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1" marL="283320" indent="-28332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2" marL="6858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3" marL="105156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4" marL="141732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ftr" idx="17"/>
          </p:nvPr>
        </p:nvSpPr>
        <p:spPr>
          <a:xfrm>
            <a:off x="811080" y="6356520"/>
            <a:ext cx="44110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49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sldNum" idx="18"/>
          </p:nvPr>
        </p:nvSpPr>
        <p:spPr>
          <a:xfrm>
            <a:off x="8637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C66D8DB-6604-43B1-B808-BD75151F4B19}" type="slidenum">
              <a:rPr b="1" lang="en-US" sz="1200" spc="49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Object 1" descr="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0800000">
            <a:off x="1084320" y="4586760"/>
            <a:ext cx="1574280" cy="2271240"/>
          </a:xfrm>
          <a:prstGeom prst="rect">
            <a:avLst/>
          </a:prstGeom>
          <a:ln w="0">
            <a:noFill/>
          </a:ln>
        </p:spPr>
      </p:pic>
      <p:sp>
        <p:nvSpPr>
          <p:cNvPr id="72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14320" y="2184840"/>
            <a:ext cx="2115000" cy="211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13960" y="605160"/>
            <a:ext cx="10571400" cy="115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97" strike="noStrike">
                <a:solidFill>
                  <a:schemeClr val="lt1"/>
                </a:solidFill>
                <a:latin typeface="Arial Black"/>
              </a:rPr>
              <a:t>Click to add title</a:t>
            </a:r>
            <a:endParaRPr b="0" lang="en-US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835440" y="2185200"/>
            <a:ext cx="2736360" cy="406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 Black"/>
              <a:buAutoNum type="arabicPeriod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Click to add text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1" marL="525960" indent="-34308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 Black"/>
              <a:buAutoNum type="alphaLcPeriod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2" marL="800280" indent="-34308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 Black"/>
              <a:buAutoNum type="arabicParenR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3" marL="105156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 Black"/>
              <a:buAutoNum type="alphaLcParenR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4" marL="141732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 Black"/>
              <a:buAutoNum type="romanLcPeriod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7221600" y="2184480"/>
            <a:ext cx="4156200" cy="404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Click to add text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1" marL="283320" indent="-28332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2" marL="6858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3" marL="105156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4" marL="141732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ftr" idx="19"/>
          </p:nvPr>
        </p:nvSpPr>
        <p:spPr>
          <a:xfrm>
            <a:off x="811080" y="6356520"/>
            <a:ext cx="44110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49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sldNum" idx="20"/>
          </p:nvPr>
        </p:nvSpPr>
        <p:spPr>
          <a:xfrm>
            <a:off x="8637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A7725B2-51EC-41DF-9DA8-6F1E2F99A2B3}" type="slidenum">
              <a:rPr b="1" lang="en-US" sz="1200" spc="49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raphic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368680"/>
            <a:ext cx="3769560" cy="1488960"/>
          </a:xfrm>
          <a:custGeom>
            <a:avLst/>
            <a:gdLst>
              <a:gd name="textAreaLeft" fmla="*/ 0 w 3769560"/>
              <a:gd name="textAreaRight" fmla="*/ 3769920 w 3769560"/>
              <a:gd name="textAreaTop" fmla="*/ 0 h 1488960"/>
              <a:gd name="textAreaBottom" fmla="*/ 1489320 h 1488960"/>
            </a:gdLst>
            <a:ahLst/>
            <a:rect l="textAreaLeft" t="textAreaTop" r="textAreaRight" b="textAreaBottom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raphic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1120" y="970560"/>
            <a:ext cx="3050640" cy="5887080"/>
          </a:xfrm>
          <a:custGeom>
            <a:avLst/>
            <a:gdLst>
              <a:gd name="textAreaLeft" fmla="*/ 0 w 3050640"/>
              <a:gd name="textAreaRight" fmla="*/ 3051000 w 3050640"/>
              <a:gd name="textAreaTop" fmla="*/ 0 h 5887080"/>
              <a:gd name="textAreaBottom" fmla="*/ 5887440 h 5887080"/>
            </a:gdLst>
            <a:ahLst/>
            <a:rect l="textAreaLeft" t="textAreaTop" r="textAreaRight" b="textAreaBottom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11080" y="622080"/>
            <a:ext cx="62751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97" strike="noStrike">
                <a:solidFill>
                  <a:schemeClr val="lt1"/>
                </a:solidFill>
                <a:latin typeface="Arial Black"/>
              </a:rPr>
              <a:t>Click to add title</a:t>
            </a:r>
            <a:endParaRPr b="0" lang="en-US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Oval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82520" y="5439960"/>
            <a:ext cx="1096200" cy="1096200"/>
          </a:xfrm>
          <a:prstGeom prst="ellipse">
            <a:avLst/>
          </a:prstGeom>
          <a:solidFill>
            <a:srgbClr val="ff71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82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16680" y="3758760"/>
            <a:ext cx="2130480" cy="2130480"/>
          </a:xfrm>
          <a:custGeom>
            <a:avLst/>
            <a:gdLst>
              <a:gd name="textAreaLeft" fmla="*/ 0 w 2130480"/>
              <a:gd name="textAreaRight" fmla="*/ 2130840 w 2130480"/>
              <a:gd name="textAreaTop" fmla="*/ 0 h 2130480"/>
              <a:gd name="textAreaBottom" fmla="*/ 2130840 h 2130480"/>
            </a:gdLst>
            <a:ahLst/>
            <a:rect l="textAreaLeft" t="textAreaTop" r="textAreaRight" b="textAreaBottom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10360" y="2771640"/>
            <a:ext cx="62751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Click to add text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7709040" y="459000"/>
            <a:ext cx="4126320" cy="412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73152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Click icon to add picture</a:t>
            </a:r>
            <a:endParaRPr b="0" lang="en-US" sz="16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21"/>
          </p:nvPr>
        </p:nvSpPr>
        <p:spPr>
          <a:xfrm>
            <a:off x="811080" y="6356520"/>
            <a:ext cx="44110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49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22"/>
          </p:nvPr>
        </p:nvSpPr>
        <p:spPr>
          <a:xfrm>
            <a:off x="8637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F1374E4-CA41-4732-8571-FACBD6D0E1B9}" type="slidenum">
              <a:rPr b="1" lang="en-US" sz="1200" spc="49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11080" y="622080"/>
            <a:ext cx="10569240" cy="180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97" strike="noStrike">
                <a:solidFill>
                  <a:schemeClr val="lt1"/>
                </a:solidFill>
                <a:latin typeface="Arial Black"/>
              </a:rPr>
              <a:t>Click to add title</a:t>
            </a:r>
            <a:endParaRPr b="0" lang="en-US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811080" y="2796120"/>
            <a:ext cx="3657240" cy="314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5840" indent="-2858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Click to add text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1" marL="41148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lt1"/>
                </a:solidFill>
                <a:latin typeface="Arial"/>
              </a:rPr>
              <a:t>Second level</a:t>
            </a:r>
            <a:endParaRPr b="0" lang="en-US" sz="1600" spc="-1" strike="noStrike">
              <a:solidFill>
                <a:schemeClr val="lt1"/>
              </a:solidFill>
              <a:latin typeface="Arial"/>
            </a:endParaRPr>
          </a:p>
          <a:p>
            <a:pPr lvl="2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Third level</a:t>
            </a:r>
            <a:endParaRPr b="0" lang="en-US" sz="1400" spc="-1" strike="noStrike">
              <a:solidFill>
                <a:schemeClr val="lt1"/>
              </a:solidFill>
              <a:latin typeface="Arial"/>
            </a:endParaRPr>
          </a:p>
          <a:p>
            <a:pPr lvl="3" marL="105156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lt1"/>
                </a:solidFill>
                <a:latin typeface="Arial"/>
              </a:rPr>
              <a:t>Fourth level</a:t>
            </a:r>
            <a:endParaRPr b="0" lang="en-US" sz="1200" spc="-1" strike="noStrike">
              <a:solidFill>
                <a:schemeClr val="lt1"/>
              </a:solidFill>
              <a:latin typeface="Arial"/>
            </a:endParaRPr>
          </a:p>
          <a:p>
            <a:pPr lvl="4" marL="141732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Fifth level</a:t>
            </a:r>
            <a:endParaRPr b="0" lang="en-US" sz="10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902120" y="2795760"/>
            <a:ext cx="6478200" cy="314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Click icon to insert table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1"/>
          </p:nvPr>
        </p:nvSpPr>
        <p:spPr>
          <a:xfrm>
            <a:off x="811080" y="6356520"/>
            <a:ext cx="44110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49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2"/>
          </p:nvPr>
        </p:nvSpPr>
        <p:spPr>
          <a:xfrm>
            <a:off x="8637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E0320F0-47BE-40F0-A3ED-3E6263C9146B}" type="slidenum">
              <a:rPr b="1" lang="en-US" sz="1200" spc="49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946480"/>
            <a:ext cx="5304600" cy="911160"/>
          </a:xfrm>
          <a:custGeom>
            <a:avLst/>
            <a:gdLst>
              <a:gd name="textAreaLeft" fmla="*/ 0 w 5304600"/>
              <a:gd name="textAreaRight" fmla="*/ 5304960 w 5304600"/>
              <a:gd name="textAreaTop" fmla="*/ 0 h 911160"/>
              <a:gd name="textAreaBottom" fmla="*/ 911520 h 911160"/>
            </a:gdLst>
            <a:ahLst/>
            <a:rect l="textAreaLeft" t="textAreaTop" r="textAreaRight" b="textAreaBottom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97600" y="0"/>
            <a:ext cx="1693800" cy="2692080"/>
          </a:xfrm>
          <a:custGeom>
            <a:avLst/>
            <a:gdLst>
              <a:gd name="textAreaLeft" fmla="*/ 0 w 1693800"/>
              <a:gd name="textAreaRight" fmla="*/ 1694160 w 1693800"/>
              <a:gd name="textAreaTop" fmla="*/ 0 h 2692080"/>
              <a:gd name="textAreaBottom" fmla="*/ 2692440 h 2692080"/>
            </a:gdLst>
            <a:ahLst/>
            <a:rect l="textAreaLeft" t="textAreaTop" r="textAreaRight" b="textAreaBottom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11080" y="622080"/>
            <a:ext cx="640044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97" strike="noStrike">
                <a:solidFill>
                  <a:schemeClr val="lt1"/>
                </a:solidFill>
                <a:latin typeface="Arial Black"/>
              </a:rPr>
              <a:t>Click to add title</a:t>
            </a:r>
            <a:endParaRPr b="0" lang="en-US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11080" y="3067200"/>
            <a:ext cx="6400440" cy="304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Click to add text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1" marL="41148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2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3" marL="105156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4" marL="141732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861320" y="3067200"/>
            <a:ext cx="3519000" cy="304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 Black"/>
              <a:buAutoNum type="arabicPeriod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Click to add text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1" marL="525960" indent="-34308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 Black"/>
              <a:buAutoNum type="alphaLcPeriod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2" marL="800280" indent="-34308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 Black"/>
              <a:buAutoNum type="arabicParenR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3" marL="1166040" indent="-34308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 Black"/>
              <a:buAutoNum type="alphaLcPeriod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4" marL="1531800" indent="-34308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 Black"/>
              <a:buAutoNum type="romanLcPeriod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3"/>
          </p:nvPr>
        </p:nvSpPr>
        <p:spPr>
          <a:xfrm>
            <a:off x="811080" y="6356520"/>
            <a:ext cx="44110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49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4"/>
          </p:nvPr>
        </p:nvSpPr>
        <p:spPr>
          <a:xfrm>
            <a:off x="8637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4B27137-AA81-4550-ADC1-54E56647117E}" type="slidenum">
              <a:rPr b="1" lang="en-US" sz="1200" spc="49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c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12320"/>
            <a:ext cx="3769560" cy="2245320"/>
          </a:xfrm>
          <a:custGeom>
            <a:avLst/>
            <a:gdLst>
              <a:gd name="textAreaLeft" fmla="*/ 0 w 3769560"/>
              <a:gd name="textAreaRight" fmla="*/ 3769920 w 3769560"/>
              <a:gd name="textAreaTop" fmla="*/ 0 h 2245320"/>
              <a:gd name="textAreaBottom" fmla="*/ 2245680 h 2245320"/>
            </a:gdLst>
            <a:ahLst/>
            <a:rect l="textAreaLeft" t="textAreaTop" r="textAreaRight" b="textAreaBottom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Graphic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1120" y="970560"/>
            <a:ext cx="3050640" cy="5887080"/>
          </a:xfrm>
          <a:custGeom>
            <a:avLst/>
            <a:gdLst>
              <a:gd name="textAreaLeft" fmla="*/ 0 w 3050640"/>
              <a:gd name="textAreaRight" fmla="*/ 3051000 w 3050640"/>
              <a:gd name="textAreaTop" fmla="*/ 0 h 5887080"/>
              <a:gd name="textAreaBottom" fmla="*/ 5887440 h 5887080"/>
            </a:gdLst>
            <a:ahLst/>
            <a:rect l="textAreaLeft" t="textAreaTop" r="textAreaRight" b="textAreaBottom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11080" y="622080"/>
            <a:ext cx="730872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11080" y="2757600"/>
            <a:ext cx="10548720" cy="339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Click icon to insert table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ftr" idx="5"/>
          </p:nvPr>
        </p:nvSpPr>
        <p:spPr>
          <a:xfrm>
            <a:off x="811080" y="6356520"/>
            <a:ext cx="44110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49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sldNum" idx="6"/>
          </p:nvPr>
        </p:nvSpPr>
        <p:spPr>
          <a:xfrm>
            <a:off x="8637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E4466C9-12FD-42A1-B2DA-0E362ED51D99}" type="slidenum">
              <a:rPr b="1" lang="en-US" sz="1200" spc="49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11080" y="612720"/>
            <a:ext cx="10002240" cy="365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7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en-US" sz="7000" spc="-1" strike="noStrike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23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29800" y="4724640"/>
            <a:ext cx="2133720" cy="2133360"/>
            <a:chOff x="9829800" y="4724640"/>
            <a:chExt cx="2133720" cy="2133360"/>
          </a:xfrm>
        </p:grpSpPr>
        <p:sp>
          <p:nvSpPr>
            <p:cNvPr id="24" name="Freeform 11"/>
            <p:cNvSpPr/>
            <p:nvPr/>
          </p:nvSpPr>
          <p:spPr>
            <a:xfrm rot="10800000">
              <a:off x="9830520" y="4724640"/>
              <a:ext cx="2132280" cy="1053720"/>
            </a:xfrm>
            <a:custGeom>
              <a:avLst/>
              <a:gdLst>
                <a:gd name="textAreaLeft" fmla="*/ 0 w 2132280"/>
                <a:gd name="textAreaRight" fmla="*/ 2132640 w 2132280"/>
                <a:gd name="textAreaTop" fmla="*/ 0 h 1053720"/>
                <a:gd name="textAreaBottom" fmla="*/ 1054080 h 1053720"/>
              </a:gdLst>
              <a:ahLst/>
              <a:rect l="textAreaLeft" t="textAreaTop" r="textAreaRight" b="textAreaBottom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25" name="Freeform 12"/>
            <p:cNvSpPr/>
            <p:nvPr/>
          </p:nvSpPr>
          <p:spPr>
            <a:xfrm rot="10800000">
              <a:off x="9829800" y="5778720"/>
              <a:ext cx="2133720" cy="1079280"/>
            </a:xfrm>
            <a:custGeom>
              <a:avLst/>
              <a:gdLst>
                <a:gd name="textAreaLeft" fmla="*/ 0 w 2133720"/>
                <a:gd name="textAreaRight" fmla="*/ 2134080 w 2133720"/>
                <a:gd name="textAreaTop" fmla="*/ 0 h 1079280"/>
                <a:gd name="textAreaBottom" fmla="*/ 1079640 h 1079280"/>
              </a:gdLst>
              <a:ahLst/>
              <a:rect l="textAreaLeft" t="textAreaTop" r="textAreaRight" b="textAreaBottom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</p:grpSp>
      <p:sp>
        <p:nvSpPr>
          <p:cNvPr id="26" name="Graphic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7680" y="0"/>
            <a:ext cx="4474080" cy="3231000"/>
          </a:xfrm>
          <a:custGeom>
            <a:avLst/>
            <a:gdLst>
              <a:gd name="textAreaLeft" fmla="*/ 0 w 4474080"/>
              <a:gd name="textAreaRight" fmla="*/ 4474440 w 4474080"/>
              <a:gd name="textAreaTop" fmla="*/ 0 h 3231000"/>
              <a:gd name="textAreaBottom" fmla="*/ 3231360 h 3231000"/>
            </a:gdLst>
            <a:ahLst/>
            <a:rect l="textAreaLeft" t="textAreaTop" r="textAreaRight" b="textAreaBottom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lt1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chemeClr val="lt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lt1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chemeClr val="lt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lt1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chemeClr val="lt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11080" y="622080"/>
            <a:ext cx="640044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97" strike="noStrike">
                <a:solidFill>
                  <a:schemeClr val="lt1"/>
                </a:solidFill>
                <a:latin typeface="Arial Black"/>
              </a:rPr>
              <a:t>Click to add title</a:t>
            </a:r>
            <a:endParaRPr b="0" lang="en-US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Graphic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7320" y="0"/>
            <a:ext cx="4114440" cy="5712480"/>
          </a:xfrm>
          <a:custGeom>
            <a:avLst/>
            <a:gdLst>
              <a:gd name="textAreaLeft" fmla="*/ 0 w 4114440"/>
              <a:gd name="textAreaRight" fmla="*/ 4114800 w 4114440"/>
              <a:gd name="textAreaTop" fmla="*/ 0 h 5712480"/>
              <a:gd name="textAreaBottom" fmla="*/ 5712840 h 5712480"/>
            </a:gdLst>
            <a:ahLst/>
            <a:rect l="textAreaLeft" t="textAreaTop" r="textAreaRight" b="textAreaBottom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Oval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5520" y="944280"/>
            <a:ext cx="1290600" cy="1290600"/>
          </a:xfrm>
          <a:prstGeom prst="ellipse">
            <a:avLst/>
          </a:prstGeom>
          <a:solidFill>
            <a:schemeClr val="accent2"/>
          </a:solidFill>
          <a:ln>
            <a:solidFill>
              <a:srgbClr val="bc5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11080" y="2774880"/>
            <a:ext cx="6400440" cy="3257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Click to add text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ftr" idx="7"/>
          </p:nvPr>
        </p:nvSpPr>
        <p:spPr>
          <a:xfrm>
            <a:off x="811080" y="6356520"/>
            <a:ext cx="44110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49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sldNum" idx="8"/>
          </p:nvPr>
        </p:nvSpPr>
        <p:spPr>
          <a:xfrm>
            <a:off x="8637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D714CA-D5E3-4A2E-9204-9F8C7B474C7D}" type="slidenum">
              <a:rPr b="1" lang="en-US" sz="1200" spc="49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raphic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775040"/>
            <a:ext cx="6607800" cy="2082600"/>
          </a:xfrm>
          <a:custGeom>
            <a:avLst/>
            <a:gdLst>
              <a:gd name="textAreaLeft" fmla="*/ 0 w 6607800"/>
              <a:gd name="textAreaRight" fmla="*/ 6608160 w 6607800"/>
              <a:gd name="textAreaTop" fmla="*/ 0 h 2082600"/>
              <a:gd name="textAreaBottom" fmla="*/ 2082960 h 2082600"/>
            </a:gdLst>
            <a:ahLst/>
            <a:rect l="textAreaLeft" t="textAreaTop" r="textAreaRight" b="textAreaBottom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Freeform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49480" y="1747800"/>
            <a:ext cx="2692080" cy="2692080"/>
          </a:xfrm>
          <a:custGeom>
            <a:avLst/>
            <a:gdLst>
              <a:gd name="textAreaLeft" fmla="*/ 0 w 2692080"/>
              <a:gd name="textAreaRight" fmla="*/ 2692440 w 2692080"/>
              <a:gd name="textAreaTop" fmla="*/ 0 h 2692080"/>
              <a:gd name="textAreaBottom" fmla="*/ 2692440 h 2692080"/>
            </a:gdLst>
            <a:ahLst/>
            <a:rect l="textAreaLeft" t="textAreaTop" r="textAreaRight" b="textAreaBottom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6" name="Oval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3000" y="361080"/>
            <a:ext cx="2115000" cy="211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11080" y="827280"/>
            <a:ext cx="6400440" cy="520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5400" spc="97" strike="noStrike">
                <a:solidFill>
                  <a:schemeClr val="lt1"/>
                </a:solidFill>
                <a:latin typeface="Arial Black"/>
              </a:rPr>
              <a:t>Click to add title</a:t>
            </a:r>
            <a:endParaRPr b="0" lang="en-US" sz="5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401960" y="3047040"/>
            <a:ext cx="3456360" cy="3456360"/>
          </a:xfrm>
          <a:prstGeom prst="rect">
            <a:avLst/>
          </a:prstGeom>
          <a:noFill/>
          <a:ln w="57240">
            <a:noFill/>
          </a:ln>
        </p:spPr>
        <p:txBody>
          <a:bodyPr lIns="90000" rIns="90000" tIns="13716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Click icon to add picture</a:t>
            </a:r>
            <a:endParaRPr b="0" lang="en-US" sz="16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ftr" idx="9"/>
          </p:nvPr>
        </p:nvSpPr>
        <p:spPr>
          <a:xfrm>
            <a:off x="811080" y="6356520"/>
            <a:ext cx="44110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49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 idx="10"/>
          </p:nvPr>
        </p:nvSpPr>
        <p:spPr>
          <a:xfrm>
            <a:off x="8637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14DAA5D-0914-4B90-9478-107F4AC1D7DE}" type="slidenum">
              <a:rPr b="1" lang="en-US" sz="1200" spc="49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1" descr="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385920" y="0"/>
            <a:ext cx="1574280" cy="3954240"/>
          </a:xfrm>
          <a:prstGeom prst="rect">
            <a:avLst/>
          </a:prstGeom>
          <a:ln w="0">
            <a:noFill/>
          </a:ln>
        </p:spPr>
      </p:pic>
      <p:sp>
        <p:nvSpPr>
          <p:cNvPr id="42" name="Oval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5560" y="4241160"/>
            <a:ext cx="2115000" cy="211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11080" y="622080"/>
            <a:ext cx="7599240" cy="305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5400" spc="97" strike="noStrike">
                <a:solidFill>
                  <a:schemeClr val="lt1"/>
                </a:solidFill>
                <a:latin typeface="Arial Black"/>
              </a:rPr>
              <a:t>Click to add title</a:t>
            </a:r>
            <a:endParaRPr b="0" lang="en-US" sz="5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11080" y="3965040"/>
            <a:ext cx="7599240" cy="149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accent4"/>
                </a:solidFill>
                <a:latin typeface="Arial Black"/>
              </a:rPr>
              <a:t>Click to add subtitle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11"/>
          </p:nvPr>
        </p:nvSpPr>
        <p:spPr>
          <a:xfrm>
            <a:off x="811080" y="6356520"/>
            <a:ext cx="44110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49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12"/>
          </p:nvPr>
        </p:nvSpPr>
        <p:spPr>
          <a:xfrm>
            <a:off x="8637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5FCF4DE-EE08-4D04-A1BB-D7F662549051}" type="slidenum">
              <a:rPr b="1" lang="en-US" sz="1200" spc="49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1960" y="360"/>
            <a:ext cx="2133720" cy="2133720"/>
            <a:chOff x="741960" y="360"/>
            <a:chExt cx="2133720" cy="2133720"/>
          </a:xfrm>
        </p:grpSpPr>
        <p:sp>
          <p:nvSpPr>
            <p:cNvPr id="48" name="Freeform 4"/>
            <p:cNvSpPr/>
            <p:nvPr/>
          </p:nvSpPr>
          <p:spPr>
            <a:xfrm rot="10800000">
              <a:off x="742680" y="0"/>
              <a:ext cx="2132280" cy="1053720"/>
            </a:xfrm>
            <a:custGeom>
              <a:avLst/>
              <a:gdLst>
                <a:gd name="textAreaLeft" fmla="*/ 0 w 2132280"/>
                <a:gd name="textAreaRight" fmla="*/ 2132640 w 2132280"/>
                <a:gd name="textAreaTop" fmla="*/ 0 h 1053720"/>
                <a:gd name="textAreaBottom" fmla="*/ 1054080 h 1053720"/>
              </a:gdLst>
              <a:ahLst/>
              <a:rect l="textAreaLeft" t="textAreaTop" r="textAreaRight" b="textAreaBottom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49" name="Freeform 5"/>
            <p:cNvSpPr/>
            <p:nvPr/>
          </p:nvSpPr>
          <p:spPr>
            <a:xfrm rot="10800000">
              <a:off x="741960" y="1054440"/>
              <a:ext cx="2133720" cy="1079280"/>
            </a:xfrm>
            <a:custGeom>
              <a:avLst/>
              <a:gdLst>
                <a:gd name="textAreaLeft" fmla="*/ 0 w 2133720"/>
                <a:gd name="textAreaRight" fmla="*/ 2134080 w 2133720"/>
                <a:gd name="textAreaTop" fmla="*/ 0 h 1079280"/>
                <a:gd name="textAreaBottom" fmla="*/ 1079640 h 1079280"/>
              </a:gdLst>
              <a:ahLst/>
              <a:rect l="textAreaLeft" t="textAreaTop" r="textAreaRight" b="textAreaBottom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</p:grpSp>
      <p:sp>
        <p:nvSpPr>
          <p:cNvPr id="50" name="Graphic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0" y="3625920"/>
            <a:ext cx="4474080" cy="3231000"/>
          </a:xfrm>
          <a:custGeom>
            <a:avLst/>
            <a:gdLst>
              <a:gd name="textAreaLeft" fmla="*/ 360 w 4474080"/>
              <a:gd name="textAreaRight" fmla="*/ 4474800 w 4474080"/>
              <a:gd name="textAreaTop" fmla="*/ -360 h 3231000"/>
              <a:gd name="textAreaBottom" fmla="*/ 3231000 h 3231000"/>
            </a:gdLst>
            <a:ahLst/>
            <a:rect l="textAreaLeft" t="textAreaTop" r="textAreaRight" b="textAreaBottom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52880" y="622080"/>
            <a:ext cx="640044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97" strike="noStrike">
                <a:solidFill>
                  <a:schemeClr val="lt1"/>
                </a:solidFill>
                <a:latin typeface="Arial Black"/>
              </a:rPr>
              <a:t>Click to add title</a:t>
            </a:r>
            <a:endParaRPr b="0" lang="en-US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952880" y="2768040"/>
            <a:ext cx="6400440" cy="323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Click to add text</a:t>
            </a:r>
            <a:endParaRPr b="0" lang="en-US" sz="1800" spc="-1" strike="noStrike">
              <a:solidFill>
                <a:schemeClr val="lt1"/>
              </a:solidFill>
              <a:latin typeface="Arial"/>
            </a:endParaRPr>
          </a:p>
          <a:p>
            <a:pPr lvl="1" marL="41148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Arial"/>
              </a:rPr>
              <a:t>Second level</a:t>
            </a:r>
            <a:endParaRPr b="0" lang="en-US" sz="1600" spc="-1" strike="noStrike">
              <a:solidFill>
                <a:schemeClr val="lt1"/>
              </a:solidFill>
              <a:latin typeface="Arial"/>
            </a:endParaRPr>
          </a:p>
          <a:p>
            <a:pPr lvl="2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Third level</a:t>
            </a:r>
            <a:endParaRPr b="0" lang="en-US" sz="1400" spc="-1" strike="noStrike">
              <a:solidFill>
                <a:schemeClr val="lt1"/>
              </a:solidFill>
              <a:latin typeface="Arial"/>
            </a:endParaRPr>
          </a:p>
          <a:p>
            <a:pPr lvl="3" marL="105156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lt1"/>
                </a:solidFill>
                <a:latin typeface="Arial"/>
              </a:rPr>
              <a:t>Fourth level</a:t>
            </a:r>
            <a:endParaRPr b="0" lang="en-US" sz="1200" spc="-1" strike="noStrike">
              <a:solidFill>
                <a:schemeClr val="lt1"/>
              </a:solidFill>
              <a:latin typeface="Arial"/>
            </a:endParaRPr>
          </a:p>
          <a:p>
            <a:pPr lvl="4" marL="141732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Fifth level</a:t>
            </a:r>
            <a:endParaRPr b="0" lang="en-US" sz="10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ftr" idx="13"/>
          </p:nvPr>
        </p:nvSpPr>
        <p:spPr>
          <a:xfrm>
            <a:off x="811080" y="6356520"/>
            <a:ext cx="44110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49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sldNum" idx="14"/>
          </p:nvPr>
        </p:nvSpPr>
        <p:spPr>
          <a:xfrm>
            <a:off x="8637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en-US" sz="1200" spc="49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81A1D4E-0287-47BE-ABE1-D1E3E1A34F2F}" type="slidenum">
              <a:rPr b="1" lang="en-US" sz="1200" spc="49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92200" y="562680"/>
            <a:ext cx="8960760" cy="256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6000" spc="97" strike="noStrike">
                <a:solidFill>
                  <a:schemeClr val="lt1"/>
                </a:solidFill>
                <a:latin typeface="Times New Roman"/>
                <a:ea typeface="Arial Black"/>
              </a:rPr>
              <a:t>IOT-Based Voltage Drop Detector Using ESP32 and Blynk</a:t>
            </a:r>
            <a:endParaRPr b="0" lang="en-US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4" name="Title 1"/>
          <p:cNvSpPr/>
          <p:nvPr/>
        </p:nvSpPr>
        <p:spPr>
          <a:xfrm>
            <a:off x="592200" y="5201640"/>
            <a:ext cx="8960760" cy="13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3000" spc="97" strike="noStrike">
                <a:solidFill>
                  <a:schemeClr val="lt1"/>
                </a:solidFill>
                <a:latin typeface="Times New Roman"/>
                <a:ea typeface="Arial Black"/>
              </a:rPr>
              <a:t>Name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97" strike="noStrike">
                <a:solidFill>
                  <a:schemeClr val="lt1"/>
                </a:solidFill>
                <a:latin typeface="Times New Roman"/>
                <a:ea typeface="Arial Black"/>
              </a:rPr>
              <a:t>Vug/sen/22/....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97" strike="noStrike">
                <a:solidFill>
                  <a:schemeClr val="lt1"/>
                </a:solidFill>
                <a:latin typeface="Times New Roman"/>
                <a:ea typeface="Arial Black"/>
              </a:rPr>
              <a:t>24</a:t>
            </a:r>
            <a:r>
              <a:rPr b="0" lang="en-US" sz="3000" spc="97" strike="noStrike" baseline="30000">
                <a:solidFill>
                  <a:schemeClr val="lt1"/>
                </a:solidFill>
                <a:latin typeface="Times New Roman"/>
                <a:ea typeface="Arial Black"/>
              </a:rPr>
              <a:t>th</a:t>
            </a:r>
            <a:r>
              <a:rPr b="0" lang="en-US" sz="3000" spc="97" strike="noStrike">
                <a:solidFill>
                  <a:schemeClr val="lt1"/>
                </a:solidFill>
                <a:latin typeface="Times New Roman"/>
                <a:ea typeface="Arial Black"/>
              </a:rPr>
              <a:t> April 2025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11080" y="622080"/>
            <a:ext cx="6400440" cy="83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97" strike="noStrike">
                <a:solidFill>
                  <a:schemeClr val="lt1"/>
                </a:solidFill>
                <a:latin typeface="Times New Roman"/>
              </a:rPr>
              <a:t>Agenda</a:t>
            </a:r>
            <a:endParaRPr b="0" lang="en-US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1860120" y="1573200"/>
            <a:ext cx="6400440" cy="32572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</a:rPr>
              <a:t>Introduction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</a:rPr>
              <a:t>Background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</a:rPr>
              <a:t>Methodology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Arial"/>
              </a:rPr>
              <a:t>Results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Arial"/>
              </a:rPr>
              <a:t>Discussion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Arial"/>
              </a:rPr>
              <a:t>Conclusion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Arial"/>
              </a:rPr>
              <a:t>Future Work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icture Placeholder 11"/>
          <p:cNvSpPr/>
          <p:nvPr/>
        </p:nvSpPr>
        <p:spPr>
          <a:xfrm>
            <a:off x="9659520" y="2161080"/>
            <a:ext cx="1837080" cy="1884600"/>
          </a:xfrm>
          <a:custGeom>
            <a:avLst/>
            <a:gdLst>
              <a:gd name="textAreaLeft" fmla="*/ 0 w 1837080"/>
              <a:gd name="textAreaRight" fmla="*/ 1837440 w 1837080"/>
              <a:gd name="textAreaTop" fmla="*/ 0 h 1884600"/>
              <a:gd name="textAreaBottom" fmla="*/ 1884960 h 1884600"/>
            </a:gdLst>
            <a:ahLst/>
            <a:rect l="textAreaLeft" t="textAreaTop" r="textAreaRight" b="textAreaBottom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571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Placeholder 4"/>
          <p:cNvSpPr/>
          <p:nvPr/>
        </p:nvSpPr>
        <p:spPr>
          <a:xfrm>
            <a:off x="1427400" y="1879560"/>
            <a:ext cx="6400440" cy="24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chemeClr val="lt1"/>
                </a:solidFill>
                <a:latin typeface="Times New Roman"/>
                <a:ea typeface="Arial"/>
              </a:rPr>
              <a:t>Overview:</a:t>
            </a: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Arial"/>
              </a:rPr>
              <a:t> developing a voltage drop detector for automotive batteries using ESP32 and Blynk.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chemeClr val="lt1"/>
                </a:solidFill>
                <a:latin typeface="Times New Roman"/>
                <a:ea typeface="Arial"/>
              </a:rPr>
              <a:t>Objectives:</a:t>
            </a: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Arial"/>
              </a:rPr>
              <a:t> To monitor battery voltage levels and provide real-time alerts for voltage drops using IoT technology.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itle 1"/>
          <p:cNvSpPr/>
          <p:nvPr/>
        </p:nvSpPr>
        <p:spPr>
          <a:xfrm>
            <a:off x="811080" y="622080"/>
            <a:ext cx="640044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0000"/>
              </a:lnSpc>
            </a:pPr>
            <a:r>
              <a:rPr b="1" lang="en-US" sz="5400" spc="97" strike="noStrike">
                <a:solidFill>
                  <a:schemeClr val="lt1"/>
                </a:solidFill>
                <a:latin typeface="Times New Roman"/>
              </a:rPr>
              <a:t>Introduction</a:t>
            </a:r>
            <a:endParaRPr b="0" lang="en-US" sz="5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11080" y="622080"/>
            <a:ext cx="7599240" cy="8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5400" spc="97" strike="noStrike">
                <a:solidFill>
                  <a:schemeClr val="lt1"/>
                </a:solidFill>
                <a:latin typeface="Times New Roman"/>
              </a:rPr>
              <a:t>Background</a:t>
            </a:r>
            <a:endParaRPr b="0" lang="en-US" sz="5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996480" y="1884960"/>
            <a:ext cx="7599240" cy="232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Arial Black"/>
              </a:rPr>
              <a:t>Importance of maintaining optimal voltage levels in automotive batteries to prevent failures and ensure longevity.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lt1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400" spc="-1" strike="noStrike">
                <a:solidFill>
                  <a:schemeClr val="lt1"/>
                </a:solidFill>
                <a:latin typeface="Times New Roman"/>
                <a:ea typeface="Arial Black"/>
              </a:rPr>
              <a:t>Relevance:</a:t>
            </a:r>
            <a:r>
              <a:rPr b="0" lang="en-US" sz="2400" spc="-1" strike="noStrike">
                <a:solidFill>
                  <a:schemeClr val="lt1"/>
                </a:solidFill>
                <a:latin typeface="Times New Roman"/>
                <a:ea typeface="Arial Black"/>
              </a:rPr>
              <a:t> Increasing use of IoT devices for remote monitoring and predictive maintenance in automotive applications.</a:t>
            </a:r>
            <a:endParaRPr b="0" lang="en-US" sz="2400" spc="-1" strike="noStrike">
              <a:solidFill>
                <a:schemeClr val="lt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lt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/>
          <p:nvPr/>
        </p:nvSpPr>
        <p:spPr>
          <a:xfrm>
            <a:off x="370800" y="374760"/>
            <a:ext cx="6400440" cy="69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0000"/>
              </a:lnSpc>
            </a:pPr>
            <a:r>
              <a:rPr b="0" lang="en-US" sz="4000" spc="97" strike="noStrike">
                <a:solidFill>
                  <a:schemeClr val="lt1"/>
                </a:solidFill>
                <a:latin typeface="Times New Roman"/>
                <a:ea typeface="Arial Black"/>
              </a:rPr>
              <a:t>Methodology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3" name="Picture 4" descr="A diagram of a circuit board&#10;&#10;Description automatically generated"/>
          <p:cNvPicPr/>
          <p:nvPr/>
        </p:nvPicPr>
        <p:blipFill>
          <a:blip r:embed="rId1"/>
          <a:stretch/>
        </p:blipFill>
        <p:spPr>
          <a:xfrm>
            <a:off x="6877080" y="2346120"/>
            <a:ext cx="5193000" cy="4368960"/>
          </a:xfrm>
          <a:prstGeom prst="rect">
            <a:avLst/>
          </a:prstGeom>
          <a:ln w="0">
            <a:noFill/>
          </a:ln>
        </p:spPr>
      </p:pic>
      <p:sp>
        <p:nvSpPr>
          <p:cNvPr id="104" name="Text Placeholder 2"/>
          <p:cNvSpPr/>
          <p:nvPr/>
        </p:nvSpPr>
        <p:spPr>
          <a:xfrm>
            <a:off x="473760" y="1079280"/>
            <a:ext cx="6400440" cy="48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1"/>
                </a:solidFill>
                <a:latin typeface="Times New Roman"/>
              </a:rPr>
              <a:t>The methodology involves designing a system that continuously monitors the battery voltage and provides real-time feedback to the user via the Blynk app and visual indicators.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chemeClr val="lt1"/>
                </a:solidFill>
                <a:latin typeface="Times New Roman"/>
              </a:rPr>
              <a:t>Components: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900" spc="-1" strike="noStrike">
                <a:solidFill>
                  <a:schemeClr val="lt1"/>
                </a:solidFill>
                <a:latin typeface="Times New Roman"/>
              </a:rPr>
              <a:t>ESP32 Microcontroller:</a:t>
            </a:r>
            <a:r>
              <a:rPr b="0" lang="en-US" sz="1900" spc="-1" strike="noStrike">
                <a:solidFill>
                  <a:schemeClr val="lt1"/>
                </a:solidFill>
                <a:latin typeface="Times New Roman"/>
              </a:rPr>
              <a:t> Controls data acquisition and communication with Blynk app.</a:t>
            </a:r>
            <a:endParaRPr b="0" lang="en-US" sz="19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900" spc="-1" strike="noStrike">
                <a:solidFill>
                  <a:schemeClr val="lt1"/>
                </a:solidFill>
                <a:latin typeface="Times New Roman"/>
              </a:rPr>
              <a:t>Buck Converter:</a:t>
            </a:r>
            <a:r>
              <a:rPr b="0" lang="en-US" sz="1900" spc="-1" strike="noStrike">
                <a:solidFill>
                  <a:schemeClr val="lt1"/>
                </a:solidFill>
                <a:latin typeface="Times New Roman"/>
              </a:rPr>
              <a:t> Steps down voltage from the battery for ESP32 operation.</a:t>
            </a:r>
            <a:endParaRPr b="0" lang="en-US" sz="19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900" spc="-1" strike="noStrike">
                <a:solidFill>
                  <a:schemeClr val="lt1"/>
                </a:solidFill>
                <a:latin typeface="Times New Roman"/>
              </a:rPr>
              <a:t>Voltage Divider:</a:t>
            </a:r>
            <a:r>
              <a:rPr b="0" lang="en-US" sz="1900" spc="-1" strike="noStrike">
                <a:solidFill>
                  <a:schemeClr val="lt1"/>
                </a:solidFill>
                <a:latin typeface="Times New Roman"/>
              </a:rPr>
              <a:t> Utilizes resistors (e.g., R1 = 30kΩ, R2 = 7.5kΩ) to scale down battery voltage for accurate measurement.</a:t>
            </a:r>
            <a:endParaRPr b="0" lang="en-US" sz="19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900" spc="-1" strike="noStrike">
                <a:solidFill>
                  <a:schemeClr val="lt1"/>
                </a:solidFill>
                <a:latin typeface="Times New Roman"/>
              </a:rPr>
              <a:t>LED Indicators:</a:t>
            </a:r>
            <a:r>
              <a:rPr b="0" lang="en-US" sz="1900" spc="-1" strike="noStrike">
                <a:solidFill>
                  <a:schemeClr val="lt1"/>
                </a:solidFill>
                <a:latin typeface="Times New Roman"/>
              </a:rPr>
              <a:t> Provides visual feedback on battery status based on voltage thresholds.`</a:t>
            </a:r>
            <a:endParaRPr b="0" lang="en-US" sz="1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TextBox 6"/>
          <p:cNvSpPr/>
          <p:nvPr/>
        </p:nvSpPr>
        <p:spPr>
          <a:xfrm>
            <a:off x="6876360" y="1944000"/>
            <a:ext cx="27428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Times New Roman"/>
              </a:rPr>
              <a:t>Circuit diagram: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11080" y="673560"/>
            <a:ext cx="6400440" cy="78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5400" spc="97" strike="noStrike">
                <a:solidFill>
                  <a:schemeClr val="lt1"/>
                </a:solidFill>
                <a:latin typeface="Times New Roman"/>
              </a:rPr>
              <a:t>Result</a:t>
            </a:r>
            <a:endParaRPr b="0" lang="en-US" sz="5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98040" y="1710000"/>
            <a:ext cx="6400440" cy="19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5840" indent="-285840" defTabSz="914400">
              <a:lnSpc>
                <a:spcPct val="90000"/>
              </a:lnSpc>
              <a:spcBef>
                <a:spcPts val="1001"/>
              </a:spcBef>
              <a:buClr>
                <a:srgbClr val="d3ddfe"/>
              </a:buClr>
              <a:buFont typeface="Arial"/>
              <a:buChar char="•"/>
            </a:pPr>
            <a:r>
              <a:rPr b="1" lang="en-US" sz="2000" spc="-1" strike="noStrike">
                <a:solidFill>
                  <a:schemeClr val="accent4"/>
                </a:solidFill>
                <a:latin typeface="Times New Roman"/>
                <a:ea typeface="Arial Black"/>
              </a:rPr>
              <a:t>Voltage Readings:</a:t>
            </a:r>
            <a:r>
              <a:rPr b="0" lang="en-US" sz="2000" spc="-1" strike="noStrike">
                <a:solidFill>
                  <a:schemeClr val="accent4"/>
                </a:solidFill>
                <a:latin typeface="Times New Roman"/>
                <a:ea typeface="Arial Black"/>
              </a:rPr>
              <a:t> Continuous monitoring and reporting of battery voltage every second.</a:t>
            </a:r>
            <a:endParaRPr b="0" lang="en-US" sz="2000" spc="-1" strike="noStrike">
              <a:solidFill>
                <a:schemeClr val="lt1"/>
              </a:solidFill>
              <a:latin typeface="Arial"/>
            </a:endParaRPr>
          </a:p>
          <a:p>
            <a:pPr marL="285840" indent="-285840" defTabSz="914400">
              <a:lnSpc>
                <a:spcPct val="90000"/>
              </a:lnSpc>
              <a:spcBef>
                <a:spcPts val="1001"/>
              </a:spcBef>
              <a:buClr>
                <a:srgbClr val="d3ddfe"/>
              </a:buClr>
              <a:buFont typeface="Arial"/>
              <a:buChar char="•"/>
            </a:pPr>
            <a:r>
              <a:rPr b="1" lang="en-US" sz="2000" spc="-1" strike="noStrike">
                <a:solidFill>
                  <a:schemeClr val="accent4"/>
                </a:solidFill>
                <a:latin typeface="Times New Roman"/>
                <a:ea typeface="Arial Black"/>
              </a:rPr>
              <a:t>Alerts:</a:t>
            </a:r>
            <a:r>
              <a:rPr b="0" lang="en-US" sz="2000" spc="-1" strike="noStrike">
                <a:solidFill>
                  <a:schemeClr val="accent4"/>
                </a:solidFill>
                <a:latin typeface="Times New Roman"/>
                <a:ea typeface="Arial Black"/>
              </a:rPr>
              <a:t> Immediate notifications via Blynk app and serial monitor for voltage levels below 5V or above 7V.</a:t>
            </a:r>
            <a:endParaRPr b="0" lang="en-US" sz="2000" spc="-1" strike="noStrike">
              <a:solidFill>
                <a:schemeClr val="lt1"/>
              </a:solidFill>
              <a:latin typeface="Arial"/>
            </a:endParaRPr>
          </a:p>
          <a:p>
            <a:pPr marL="285840" indent="-285840" defTabSz="914400">
              <a:lnSpc>
                <a:spcPct val="90000"/>
              </a:lnSpc>
              <a:spcBef>
                <a:spcPts val="1001"/>
              </a:spcBef>
              <a:buClr>
                <a:srgbClr val="d3ddfe"/>
              </a:buClr>
              <a:buFont typeface="Arial"/>
              <a:buChar char="•"/>
            </a:pPr>
            <a:r>
              <a:rPr b="1" lang="en-US" sz="2000" spc="-1" strike="noStrike">
                <a:solidFill>
                  <a:schemeClr val="accent4"/>
                </a:solidFill>
                <a:latin typeface="Times New Roman"/>
                <a:ea typeface="Arial Black"/>
              </a:rPr>
              <a:t>LED Indicators:</a:t>
            </a:r>
            <a:r>
              <a:rPr b="0" lang="en-US" sz="2000" spc="-1" strike="noStrike">
                <a:solidFill>
                  <a:schemeClr val="accent4"/>
                </a:solidFill>
                <a:latin typeface="Times New Roman"/>
                <a:ea typeface="Arial Black"/>
              </a:rPr>
              <a:t> Real-time status updates (OK or Bad) based on monitored voltage thresholds.</a:t>
            </a:r>
            <a:endParaRPr b="0" lang="en-US" sz="2000" spc="-1" strike="noStrike">
              <a:solidFill>
                <a:schemeClr val="lt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108" name="Picture 8" descr="A small square box with a red drop&#10;&#10;Description automatically generated"/>
          <p:cNvPicPr/>
          <p:nvPr/>
        </p:nvPicPr>
        <p:blipFill>
          <a:blip r:embed="rId1"/>
          <a:stretch/>
        </p:blipFill>
        <p:spPr>
          <a:xfrm>
            <a:off x="5468040" y="2226240"/>
            <a:ext cx="2944080" cy="605016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9" descr="A wooden box with a hole in it&#10;&#10;Description automatically generated"/>
          <p:cNvPicPr/>
          <p:nvPr/>
        </p:nvPicPr>
        <p:blipFill>
          <a:blip r:embed="rId2"/>
          <a:stretch/>
        </p:blipFill>
        <p:spPr>
          <a:xfrm>
            <a:off x="427680" y="1953360"/>
            <a:ext cx="3211920" cy="6616800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11" descr="A rectangular object with wires&#10;&#10;Description automatically generated"/>
          <p:cNvPicPr/>
          <p:nvPr/>
        </p:nvPicPr>
        <p:blipFill>
          <a:blip r:embed="rId3"/>
          <a:stretch/>
        </p:blipFill>
        <p:spPr>
          <a:xfrm>
            <a:off x="3182040" y="2102760"/>
            <a:ext cx="3201480" cy="659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03520" y="1126440"/>
            <a:ext cx="8179920" cy="58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97" strike="noStrike">
                <a:solidFill>
                  <a:schemeClr val="lt1"/>
                </a:solidFill>
                <a:latin typeface="Times New Roman"/>
              </a:rPr>
              <a:t>Conclusion</a:t>
            </a:r>
            <a:endParaRPr b="0" lang="en-US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03520" y="2278800"/>
            <a:ext cx="10578600" cy="229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200" spc="-1" strike="noStrike">
                <a:solidFill>
                  <a:schemeClr val="lt1"/>
                </a:solidFill>
                <a:latin typeface="Times New Roman"/>
                <a:ea typeface="Arial"/>
              </a:rPr>
              <a:t>Summary:</a:t>
            </a:r>
            <a:r>
              <a:rPr b="0" lang="en-US" sz="2200" spc="-1" strike="noStrike">
                <a:solidFill>
                  <a:schemeClr val="lt1"/>
                </a:solidFill>
                <a:latin typeface="Times New Roman"/>
                <a:ea typeface="Arial"/>
              </a:rPr>
              <a:t> Successful implementation of an IOT-based voltage drop detector for automotive batteries.</a:t>
            </a:r>
            <a:endParaRPr b="0" lang="en-US" sz="2200" spc="-1" strike="noStrike">
              <a:solidFill>
                <a:schemeClr val="lt1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200" spc="-1" strike="noStrike">
                <a:solidFill>
                  <a:schemeClr val="lt1"/>
                </a:solidFill>
                <a:latin typeface="Times New Roman"/>
                <a:ea typeface="Arial"/>
              </a:rPr>
              <a:t>Achievements:</a:t>
            </a:r>
            <a:r>
              <a:rPr b="0" lang="en-US" sz="2200" spc="-1" strike="noStrike">
                <a:solidFill>
                  <a:schemeClr val="lt1"/>
                </a:solidFill>
                <a:latin typeface="Times New Roman"/>
                <a:ea typeface="Arial"/>
              </a:rPr>
              <a:t> Improved battery maintenance and failure prevention through real-time monitoring and alerts.</a:t>
            </a:r>
            <a:endParaRPr b="0" lang="en-US" sz="2200" spc="-1" strike="noStrike">
              <a:solidFill>
                <a:schemeClr val="lt1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200" spc="-1" strike="noStrike">
                <a:solidFill>
                  <a:schemeClr val="lt1"/>
                </a:solidFill>
                <a:latin typeface="Times New Roman"/>
                <a:ea typeface="Arial"/>
              </a:rPr>
              <a:t>Future:</a:t>
            </a:r>
            <a:r>
              <a:rPr b="0" lang="en-US" sz="2200" spc="-1" strike="noStrike">
                <a:solidFill>
                  <a:schemeClr val="lt1"/>
                </a:solidFill>
                <a:latin typeface="Times New Roman"/>
                <a:ea typeface="Arial"/>
              </a:rPr>
              <a:t> Potential enhancements including integration with vehicle diagnostics systems and predictive maintenance algorithms.</a:t>
            </a:r>
            <a:endParaRPr b="0" lang="en-US" sz="2200" spc="-1" strike="noStrike">
              <a:solidFill>
                <a:schemeClr val="lt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099440" y="2878200"/>
            <a:ext cx="10002240" cy="86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7000" spc="97" strike="noStrike">
                <a:solidFill>
                  <a:schemeClr val="lt1"/>
                </a:solidFill>
                <a:latin typeface="Times New Roman"/>
              </a:rPr>
              <a:t>Thank you</a:t>
            </a:r>
            <a:endParaRPr b="0" lang="en-US" sz="7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CF14FD5-A096-4D90-927F-14121C0402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81F5C2-3514-4A07-8A5F-801AC1F704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458E52-C9AB-45CD-90E2-A592FBC3F2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LibreOffice/24.2.7.2$Linux_X86_64 LibreOffice_project/420$Build-2</Application>
  <AppVersion>15.0000</AppVersion>
  <Words>418</Words>
  <Paragraphs>115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2024-01-03T23:14:54Z</dcterms:created>
  <dc:creator/>
  <dc:description/>
  <dc:language>en-US</dc:language>
  <cp:lastModifiedBy/>
  <dcterms:modified xsi:type="dcterms:W3CDTF">2025-05-07T02:15:18Z</dcterms:modified>
  <cp:revision>259</cp:revision>
  <dc:subject/>
  <dc:title>Basic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8</vt:i4>
  </property>
  <property fmtid="{D5CDD505-2E9C-101B-9397-08002B2CF9AE}" pid="4" name="PresentationFormat">
    <vt:lpwstr>Widescreen</vt:lpwstr>
  </property>
  <property fmtid="{D5CDD505-2E9C-101B-9397-08002B2CF9AE}" pid="5" name="Slides">
    <vt:i4>8</vt:i4>
  </property>
</Properties>
</file>